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3"/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Josefin Sans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Pacifico"/>
      <p:regular r:id="rId37"/>
    </p:embeddedFont>
    <p:embeddedFont>
      <p:font typeface="Josefi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italic.fntdata"/><Relationship Id="rId20" Type="http://schemas.openxmlformats.org/officeDocument/2006/relationships/slide" Target="slides/slide15.xml"/><Relationship Id="rId41" Type="http://schemas.openxmlformats.org/officeDocument/2006/relationships/font" Target="fonts/Josefi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JosefinSans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JosefinSansMedium-italic.fntdata"/><Relationship Id="rId25" Type="http://schemas.openxmlformats.org/officeDocument/2006/relationships/font" Target="fonts/JosefinSans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Josefin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Pacific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JosefinSans-bold.fntdata"/><Relationship Id="rId16" Type="http://schemas.openxmlformats.org/officeDocument/2006/relationships/slide" Target="slides/slide11.xml"/><Relationship Id="rId38" Type="http://schemas.openxmlformats.org/officeDocument/2006/relationships/font" Target="fonts/Josefi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0857312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0857312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0712bd35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0712bd35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5a85c825f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5a85c825f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f5a85c825f_1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f5a85c825f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f1362c5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af1362c5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3e6bf58e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3e6bf58e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292e76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1292e76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13945820ff_6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13945820ff_6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0712bd35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0712bd35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48901ee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48901ee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5d841dd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5d841dd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c90a9ff7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c90a9ff7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0712bd35d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0712bd35d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5a85c825f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5a85c825f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f5a85c825f_1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f5a85c825f_1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5a85c825f_1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5a85c825f_1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0712bd35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0712bd35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712bd35d_0_2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712bd35d_0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2828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4985" y="1274775"/>
            <a:ext cx="5011500" cy="218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9100" y="3593325"/>
            <a:ext cx="4951200" cy="40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5852800" y="132100"/>
            <a:ext cx="2576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719100" y="129410"/>
            <a:ext cx="3492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0"/>
            <a:ext cx="9144000" cy="29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1284000" y="3069625"/>
            <a:ext cx="65760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064438" y="3076438"/>
            <a:ext cx="19653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3253549" y="31842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064275" y="3885554"/>
            <a:ext cx="1676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title"/>
          </p:nvPr>
        </p:nvSpPr>
        <p:spPr>
          <a:xfrm>
            <a:off x="6817600" y="3076438"/>
            <a:ext cx="15894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4" type="title"/>
          </p:nvPr>
        </p:nvSpPr>
        <p:spPr>
          <a:xfrm>
            <a:off x="6000713" y="31842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5" type="subTitle"/>
          </p:nvPr>
        </p:nvSpPr>
        <p:spPr>
          <a:xfrm>
            <a:off x="6817475" y="3885554"/>
            <a:ext cx="1589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7" type="title"/>
          </p:nvPr>
        </p:nvSpPr>
        <p:spPr>
          <a:xfrm>
            <a:off x="1557163" y="3076438"/>
            <a:ext cx="15894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8" type="title"/>
          </p:nvPr>
        </p:nvSpPr>
        <p:spPr>
          <a:xfrm>
            <a:off x="746300" y="31842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9" type="subTitle"/>
          </p:nvPr>
        </p:nvSpPr>
        <p:spPr>
          <a:xfrm>
            <a:off x="1557225" y="3885554"/>
            <a:ext cx="1589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3" type="title"/>
          </p:nvPr>
        </p:nvSpPr>
        <p:spPr>
          <a:xfrm>
            <a:off x="4064438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4" type="title"/>
          </p:nvPr>
        </p:nvSpPr>
        <p:spPr>
          <a:xfrm>
            <a:off x="3253549" y="14164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5" type="subTitle"/>
          </p:nvPr>
        </p:nvSpPr>
        <p:spPr>
          <a:xfrm>
            <a:off x="4064350" y="2117750"/>
            <a:ext cx="1589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6" type="title"/>
          </p:nvPr>
        </p:nvSpPr>
        <p:spPr>
          <a:xfrm>
            <a:off x="6817600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7" type="title"/>
          </p:nvPr>
        </p:nvSpPr>
        <p:spPr>
          <a:xfrm>
            <a:off x="6000713" y="14164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8" type="subTitle"/>
          </p:nvPr>
        </p:nvSpPr>
        <p:spPr>
          <a:xfrm>
            <a:off x="6817550" y="2117750"/>
            <a:ext cx="1589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9" type="title"/>
          </p:nvPr>
        </p:nvSpPr>
        <p:spPr>
          <a:xfrm>
            <a:off x="1557163" y="1308638"/>
            <a:ext cx="1589400" cy="80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20" type="title"/>
          </p:nvPr>
        </p:nvSpPr>
        <p:spPr>
          <a:xfrm>
            <a:off x="746300" y="1416488"/>
            <a:ext cx="810900" cy="59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21" type="subTitle"/>
          </p:nvPr>
        </p:nvSpPr>
        <p:spPr>
          <a:xfrm>
            <a:off x="1557225" y="2117750"/>
            <a:ext cx="15894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717600" y="1899200"/>
            <a:ext cx="7708800" cy="1633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3633600" y="619375"/>
            <a:ext cx="1876800" cy="99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415000" y="3754725"/>
            <a:ext cx="4314000" cy="38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915050" y="1571525"/>
            <a:ext cx="4513800" cy="1819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" name="Google Shape;80;p15"/>
          <p:cNvSpPr txBox="1"/>
          <p:nvPr>
            <p:ph hasCustomPrompt="1" idx="2" type="title"/>
          </p:nvPr>
        </p:nvSpPr>
        <p:spPr>
          <a:xfrm>
            <a:off x="6552050" y="535000"/>
            <a:ext cx="1876800" cy="99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114850" y="4227800"/>
            <a:ext cx="4314000" cy="380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4708975" y="-100"/>
            <a:ext cx="443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960238" y="1717738"/>
            <a:ext cx="3631500" cy="187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4818988" y="2683960"/>
            <a:ext cx="3609900" cy="187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960238" y="903763"/>
            <a:ext cx="3631500" cy="55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3" type="title"/>
          </p:nvPr>
        </p:nvSpPr>
        <p:spPr>
          <a:xfrm>
            <a:off x="4819112" y="1870000"/>
            <a:ext cx="3588600" cy="551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500"/>
              <a:buNone/>
              <a:defRPr>
                <a:solidFill>
                  <a:srgbClr val="FFD966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9" name="Google Shape;89;p16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0"/>
            <a:ext cx="9144000" cy="321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121925" y="3288900"/>
            <a:ext cx="4563900" cy="6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1458125" y="1269025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7"/>
          <p:cNvSpPr/>
          <p:nvPr/>
        </p:nvSpPr>
        <p:spPr>
          <a:xfrm>
            <a:off x="7958275" y="-1006875"/>
            <a:ext cx="19800" cy="42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092450" y="1900850"/>
            <a:ext cx="19800" cy="422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8039100" y="-19050"/>
            <a:ext cx="1104900" cy="51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4000" cy="10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9"/>
          <p:cNvSpPr/>
          <p:nvPr/>
        </p:nvSpPr>
        <p:spPr>
          <a:xfrm flipH="1">
            <a:off x="514550" y="1005600"/>
            <a:ext cx="14100" cy="413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715100" y="2952975"/>
            <a:ext cx="3490500" cy="16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715100" y="535000"/>
            <a:ext cx="2976300" cy="21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695850"/>
            <a:ext cx="4402200" cy="253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703750"/>
            <a:ext cx="1876800" cy="99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15100" y="4227800"/>
            <a:ext cx="4114800" cy="38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718788" y="3885950"/>
            <a:ext cx="251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718788" y="3307625"/>
            <a:ext cx="251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2" type="title"/>
          </p:nvPr>
        </p:nvSpPr>
        <p:spPr>
          <a:xfrm>
            <a:off x="3312150" y="3885950"/>
            <a:ext cx="251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3" type="subTitle"/>
          </p:nvPr>
        </p:nvSpPr>
        <p:spPr>
          <a:xfrm>
            <a:off x="3312151" y="3307625"/>
            <a:ext cx="251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4" type="title"/>
          </p:nvPr>
        </p:nvSpPr>
        <p:spPr>
          <a:xfrm>
            <a:off x="5906726" y="3885950"/>
            <a:ext cx="2519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5" type="subTitle"/>
          </p:nvPr>
        </p:nvSpPr>
        <p:spPr>
          <a:xfrm>
            <a:off x="5906726" y="3307625"/>
            <a:ext cx="2519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6" type="title"/>
          </p:nvPr>
        </p:nvSpPr>
        <p:spPr>
          <a:xfrm>
            <a:off x="3490800" y="1878525"/>
            <a:ext cx="2162400" cy="4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/>
        </p:nvSpPr>
        <p:spPr>
          <a:xfrm>
            <a:off x="-44575" y="0"/>
            <a:ext cx="9188700" cy="12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1346100" y="2954527"/>
            <a:ext cx="17373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1346100" y="3527950"/>
            <a:ext cx="1737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3703348" y="2954513"/>
            <a:ext cx="17373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3703350" y="3527950"/>
            <a:ext cx="1737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4" type="title"/>
          </p:nvPr>
        </p:nvSpPr>
        <p:spPr>
          <a:xfrm>
            <a:off x="6060597" y="2954527"/>
            <a:ext cx="17373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6060599" y="3527950"/>
            <a:ext cx="17373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6" type="title"/>
          </p:nvPr>
        </p:nvSpPr>
        <p:spPr>
          <a:xfrm>
            <a:off x="590750" y="671945"/>
            <a:ext cx="2660400" cy="12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294981" y="3385365"/>
            <a:ext cx="1533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3294981" y="3818265"/>
            <a:ext cx="15330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title"/>
          </p:nvPr>
        </p:nvSpPr>
        <p:spPr>
          <a:xfrm>
            <a:off x="5008802" y="3385365"/>
            <a:ext cx="1533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5008802" y="3818265"/>
            <a:ext cx="15330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4" type="title"/>
          </p:nvPr>
        </p:nvSpPr>
        <p:spPr>
          <a:xfrm>
            <a:off x="6722624" y="3385365"/>
            <a:ext cx="1533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subTitle"/>
          </p:nvPr>
        </p:nvSpPr>
        <p:spPr>
          <a:xfrm>
            <a:off x="6722624" y="3818265"/>
            <a:ext cx="15330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6" type="title"/>
          </p:nvPr>
        </p:nvSpPr>
        <p:spPr>
          <a:xfrm>
            <a:off x="590750" y="648825"/>
            <a:ext cx="2660400" cy="12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2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715100" y="3117950"/>
            <a:ext cx="8429100" cy="20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719975" y="3520664"/>
            <a:ext cx="1923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719988" y="3874676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651976" y="3520664"/>
            <a:ext cx="1923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3" type="subTitle"/>
          </p:nvPr>
        </p:nvSpPr>
        <p:spPr>
          <a:xfrm>
            <a:off x="2651983" y="3874676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4" type="title"/>
          </p:nvPr>
        </p:nvSpPr>
        <p:spPr>
          <a:xfrm>
            <a:off x="4568721" y="3520675"/>
            <a:ext cx="1923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5" type="subTitle"/>
          </p:nvPr>
        </p:nvSpPr>
        <p:spPr>
          <a:xfrm>
            <a:off x="4568723" y="3874699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6" type="title"/>
          </p:nvPr>
        </p:nvSpPr>
        <p:spPr>
          <a:xfrm>
            <a:off x="6500721" y="3520675"/>
            <a:ext cx="1923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7" type="subTitle"/>
          </p:nvPr>
        </p:nvSpPr>
        <p:spPr>
          <a:xfrm>
            <a:off x="6500718" y="3874699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8" type="title"/>
          </p:nvPr>
        </p:nvSpPr>
        <p:spPr>
          <a:xfrm>
            <a:off x="5867625" y="1112500"/>
            <a:ext cx="2556600" cy="17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747325" y="1314676"/>
            <a:ext cx="192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47329" y="1697626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2" type="title"/>
          </p:nvPr>
        </p:nvSpPr>
        <p:spPr>
          <a:xfrm>
            <a:off x="2670650" y="1314676"/>
            <a:ext cx="192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2670651" y="1697626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62950" y="3463044"/>
            <a:ext cx="192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762954" y="3845887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6" type="title"/>
          </p:nvPr>
        </p:nvSpPr>
        <p:spPr>
          <a:xfrm>
            <a:off x="2686275" y="3463044"/>
            <a:ext cx="19233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7" type="subTitle"/>
          </p:nvPr>
        </p:nvSpPr>
        <p:spPr>
          <a:xfrm>
            <a:off x="2686276" y="3845887"/>
            <a:ext cx="19233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8" type="title"/>
          </p:nvPr>
        </p:nvSpPr>
        <p:spPr>
          <a:xfrm>
            <a:off x="4889595" y="3211725"/>
            <a:ext cx="2583000" cy="10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5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0" y="0"/>
            <a:ext cx="9155100" cy="11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719977" y="18467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719977" y="24332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2" type="title"/>
          </p:nvPr>
        </p:nvSpPr>
        <p:spPr>
          <a:xfrm>
            <a:off x="3419247" y="18467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3" type="subTitle"/>
          </p:nvPr>
        </p:nvSpPr>
        <p:spPr>
          <a:xfrm>
            <a:off x="3419247" y="24332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4" type="title"/>
          </p:nvPr>
        </p:nvSpPr>
        <p:spPr>
          <a:xfrm>
            <a:off x="719977" y="3537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5" type="subTitle"/>
          </p:nvPr>
        </p:nvSpPr>
        <p:spPr>
          <a:xfrm>
            <a:off x="719977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6" type="title"/>
          </p:nvPr>
        </p:nvSpPr>
        <p:spPr>
          <a:xfrm>
            <a:off x="3419247" y="3537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7" type="subTitle"/>
          </p:nvPr>
        </p:nvSpPr>
        <p:spPr>
          <a:xfrm>
            <a:off x="3419247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8" type="title"/>
          </p:nvPr>
        </p:nvSpPr>
        <p:spPr>
          <a:xfrm>
            <a:off x="6118523" y="18467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9" type="subTitle"/>
          </p:nvPr>
        </p:nvSpPr>
        <p:spPr>
          <a:xfrm>
            <a:off x="6118523" y="243325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3" type="title"/>
          </p:nvPr>
        </p:nvSpPr>
        <p:spPr>
          <a:xfrm>
            <a:off x="6118523" y="3537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14" type="subTitle"/>
          </p:nvPr>
        </p:nvSpPr>
        <p:spPr>
          <a:xfrm>
            <a:off x="6118523" y="4123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6"/>
          <p:cNvSpPr/>
          <p:nvPr/>
        </p:nvSpPr>
        <p:spPr>
          <a:xfrm flipH="1">
            <a:off x="514550" y="1119600"/>
            <a:ext cx="14100" cy="40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150" y="0"/>
            <a:ext cx="9144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hasCustomPrompt="1" type="title"/>
          </p:nvPr>
        </p:nvSpPr>
        <p:spPr>
          <a:xfrm>
            <a:off x="1284000" y="1010156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1284000" y="1838456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hasCustomPrompt="1" idx="2" type="title"/>
          </p:nvPr>
        </p:nvSpPr>
        <p:spPr>
          <a:xfrm>
            <a:off x="1284000" y="2859844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8" name="Google Shape;178;p27"/>
          <p:cNvSpPr txBox="1"/>
          <p:nvPr>
            <p:ph idx="3" type="subTitle"/>
          </p:nvPr>
        </p:nvSpPr>
        <p:spPr>
          <a:xfrm>
            <a:off x="1284000" y="3688144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2430000" y="535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425050" y="1667625"/>
            <a:ext cx="4293900" cy="13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28"/>
          <p:cNvSpPr txBox="1"/>
          <p:nvPr/>
        </p:nvSpPr>
        <p:spPr>
          <a:xfrm>
            <a:off x="2425050" y="4115900"/>
            <a:ext cx="42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,</a:t>
            </a:r>
            <a:r>
              <a:rPr lang="en" sz="1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3" name="Google Shape;183;p28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715100" y="3117950"/>
            <a:ext cx="8429100" cy="20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0" y="0"/>
            <a:ext cx="9144000" cy="25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81050"/>
            <a:ext cx="77040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1pPr>
            <a:lvl2pPr indent="-3238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9282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ctrTitle"/>
          </p:nvPr>
        </p:nvSpPr>
        <p:spPr>
          <a:xfrm>
            <a:off x="684985" y="1274775"/>
            <a:ext cx="50115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719100" y="3593325"/>
            <a:ext cx="4951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32"/>
          <p:cNvSpPr txBox="1"/>
          <p:nvPr>
            <p:ph idx="2" type="subTitle"/>
          </p:nvPr>
        </p:nvSpPr>
        <p:spPr>
          <a:xfrm>
            <a:off x="5852800" y="132100"/>
            <a:ext cx="2576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2"/>
          <p:cNvSpPr txBox="1"/>
          <p:nvPr>
            <p:ph idx="3" type="subTitle"/>
          </p:nvPr>
        </p:nvSpPr>
        <p:spPr>
          <a:xfrm>
            <a:off x="719100" y="129410"/>
            <a:ext cx="3492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2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720000" y="1181050"/>
            <a:ext cx="77040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200"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01" name="Google Shape;201;p33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064438" y="3076438"/>
            <a:ext cx="19653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34"/>
          <p:cNvSpPr txBox="1"/>
          <p:nvPr>
            <p:ph idx="2" type="title"/>
          </p:nvPr>
        </p:nvSpPr>
        <p:spPr>
          <a:xfrm>
            <a:off x="3253549" y="31842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5" name="Google Shape;205;p34"/>
          <p:cNvSpPr txBox="1"/>
          <p:nvPr>
            <p:ph idx="1" type="subTitle"/>
          </p:nvPr>
        </p:nvSpPr>
        <p:spPr>
          <a:xfrm>
            <a:off x="4064275" y="3885554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3" type="title"/>
          </p:nvPr>
        </p:nvSpPr>
        <p:spPr>
          <a:xfrm>
            <a:off x="6817600" y="3076438"/>
            <a:ext cx="1589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4"/>
          <p:cNvSpPr txBox="1"/>
          <p:nvPr>
            <p:ph idx="4" type="title"/>
          </p:nvPr>
        </p:nvSpPr>
        <p:spPr>
          <a:xfrm>
            <a:off x="6000713" y="31842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8" name="Google Shape;208;p34"/>
          <p:cNvSpPr txBox="1"/>
          <p:nvPr>
            <p:ph idx="5" type="subTitle"/>
          </p:nvPr>
        </p:nvSpPr>
        <p:spPr>
          <a:xfrm>
            <a:off x="6817475" y="3885554"/>
            <a:ext cx="158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7" type="title"/>
          </p:nvPr>
        </p:nvSpPr>
        <p:spPr>
          <a:xfrm>
            <a:off x="1557163" y="3076438"/>
            <a:ext cx="1589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4"/>
          <p:cNvSpPr txBox="1"/>
          <p:nvPr>
            <p:ph idx="8" type="title"/>
          </p:nvPr>
        </p:nvSpPr>
        <p:spPr>
          <a:xfrm>
            <a:off x="746300" y="31842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34"/>
          <p:cNvSpPr txBox="1"/>
          <p:nvPr>
            <p:ph idx="9" type="subTitle"/>
          </p:nvPr>
        </p:nvSpPr>
        <p:spPr>
          <a:xfrm>
            <a:off x="1557225" y="3885554"/>
            <a:ext cx="158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3" type="title"/>
          </p:nvPr>
        </p:nvSpPr>
        <p:spPr>
          <a:xfrm>
            <a:off x="4064438" y="1308638"/>
            <a:ext cx="1589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34"/>
          <p:cNvSpPr txBox="1"/>
          <p:nvPr>
            <p:ph idx="14" type="title"/>
          </p:nvPr>
        </p:nvSpPr>
        <p:spPr>
          <a:xfrm>
            <a:off x="3253549" y="14164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5" name="Google Shape;215;p34"/>
          <p:cNvSpPr txBox="1"/>
          <p:nvPr>
            <p:ph idx="15" type="subTitle"/>
          </p:nvPr>
        </p:nvSpPr>
        <p:spPr>
          <a:xfrm>
            <a:off x="4064350" y="2117750"/>
            <a:ext cx="158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6" type="title"/>
          </p:nvPr>
        </p:nvSpPr>
        <p:spPr>
          <a:xfrm>
            <a:off x="6817600" y="1308638"/>
            <a:ext cx="1589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4"/>
          <p:cNvSpPr txBox="1"/>
          <p:nvPr>
            <p:ph idx="17" type="title"/>
          </p:nvPr>
        </p:nvSpPr>
        <p:spPr>
          <a:xfrm>
            <a:off x="6000713" y="14164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8" name="Google Shape;218;p34"/>
          <p:cNvSpPr txBox="1"/>
          <p:nvPr>
            <p:ph idx="18" type="subTitle"/>
          </p:nvPr>
        </p:nvSpPr>
        <p:spPr>
          <a:xfrm>
            <a:off x="6817550" y="2117750"/>
            <a:ext cx="158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19" type="title"/>
          </p:nvPr>
        </p:nvSpPr>
        <p:spPr>
          <a:xfrm>
            <a:off x="1557163" y="1308638"/>
            <a:ext cx="1589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0" name="Google Shape;220;p34"/>
          <p:cNvSpPr txBox="1"/>
          <p:nvPr>
            <p:ph idx="20" type="title"/>
          </p:nvPr>
        </p:nvSpPr>
        <p:spPr>
          <a:xfrm>
            <a:off x="746300" y="1416488"/>
            <a:ext cx="810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rgbClr val="FFD9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1" name="Google Shape;221;p34"/>
          <p:cNvSpPr txBox="1"/>
          <p:nvPr>
            <p:ph idx="21" type="subTitle"/>
          </p:nvPr>
        </p:nvSpPr>
        <p:spPr>
          <a:xfrm>
            <a:off x="1557225" y="2117750"/>
            <a:ext cx="158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4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0000" y="574363"/>
            <a:ext cx="30888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720000" y="1826288"/>
            <a:ext cx="41907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35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250264" y="1158525"/>
            <a:ext cx="40746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4250260" y="2782400"/>
            <a:ext cx="40746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720000" y="1695850"/>
            <a:ext cx="44022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7"/>
          <p:cNvSpPr txBox="1"/>
          <p:nvPr>
            <p:ph idx="2" type="title"/>
          </p:nvPr>
        </p:nvSpPr>
        <p:spPr>
          <a:xfrm>
            <a:off x="720000" y="703750"/>
            <a:ext cx="1876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715100" y="4227800"/>
            <a:ext cx="4114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5" name="Google Shape;235;p37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38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/>
        </p:nvSpPr>
        <p:spPr>
          <a:xfrm>
            <a:off x="0" y="0"/>
            <a:ext cx="456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 txBox="1"/>
          <p:nvPr>
            <p:ph idx="1" type="subTitle"/>
          </p:nvPr>
        </p:nvSpPr>
        <p:spPr>
          <a:xfrm>
            <a:off x="979200" y="1040800"/>
            <a:ext cx="3171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Josefin Sans"/>
              <a:buNone/>
              <a:defRPr b="1" sz="3500">
                <a:solidFill>
                  <a:schemeClr val="accent1"/>
                </a:solidFill>
                <a:highlight>
                  <a:schemeClr val="dk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39"/>
          <p:cNvSpPr txBox="1"/>
          <p:nvPr>
            <p:ph idx="2" type="subTitle"/>
          </p:nvPr>
        </p:nvSpPr>
        <p:spPr>
          <a:xfrm>
            <a:off x="4943850" y="1040800"/>
            <a:ext cx="3171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highlight>
                  <a:schemeClr val="accent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3" type="subTitle"/>
          </p:nvPr>
        </p:nvSpPr>
        <p:spPr>
          <a:xfrm>
            <a:off x="979200" y="2062700"/>
            <a:ext cx="3171900" cy="2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4" type="subTitle"/>
          </p:nvPr>
        </p:nvSpPr>
        <p:spPr>
          <a:xfrm>
            <a:off x="4943775" y="2062700"/>
            <a:ext cx="3171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>
            <a:off x="0" y="0"/>
            <a:ext cx="9155100" cy="11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0"/>
          <p:cNvSpPr txBox="1"/>
          <p:nvPr>
            <p:ph type="title"/>
          </p:nvPr>
        </p:nvSpPr>
        <p:spPr>
          <a:xfrm>
            <a:off x="719977" y="18467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1" type="subTitle"/>
          </p:nvPr>
        </p:nvSpPr>
        <p:spPr>
          <a:xfrm>
            <a:off x="719977" y="243325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2" type="title"/>
          </p:nvPr>
        </p:nvSpPr>
        <p:spPr>
          <a:xfrm>
            <a:off x="3419247" y="18467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3" type="subTitle"/>
          </p:nvPr>
        </p:nvSpPr>
        <p:spPr>
          <a:xfrm>
            <a:off x="3419247" y="243325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0"/>
          <p:cNvSpPr txBox="1"/>
          <p:nvPr>
            <p:ph idx="4" type="title"/>
          </p:nvPr>
        </p:nvSpPr>
        <p:spPr>
          <a:xfrm>
            <a:off x="719977" y="3537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5" type="subTitle"/>
          </p:nvPr>
        </p:nvSpPr>
        <p:spPr>
          <a:xfrm>
            <a:off x="719977" y="41237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0"/>
          <p:cNvSpPr txBox="1"/>
          <p:nvPr>
            <p:ph idx="6" type="title"/>
          </p:nvPr>
        </p:nvSpPr>
        <p:spPr>
          <a:xfrm>
            <a:off x="3419247" y="3537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7" type="subTitle"/>
          </p:nvPr>
        </p:nvSpPr>
        <p:spPr>
          <a:xfrm>
            <a:off x="3419247" y="41237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0"/>
          <p:cNvSpPr txBox="1"/>
          <p:nvPr>
            <p:ph idx="8" type="title"/>
          </p:nvPr>
        </p:nvSpPr>
        <p:spPr>
          <a:xfrm>
            <a:off x="6118523" y="18467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9" type="subTitle"/>
          </p:nvPr>
        </p:nvSpPr>
        <p:spPr>
          <a:xfrm>
            <a:off x="6118523" y="243325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3" type="title"/>
          </p:nvPr>
        </p:nvSpPr>
        <p:spPr>
          <a:xfrm>
            <a:off x="6118523" y="35371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58" name="Google Shape;258;p40"/>
          <p:cNvSpPr txBox="1"/>
          <p:nvPr>
            <p:ph idx="14" type="subTitle"/>
          </p:nvPr>
        </p:nvSpPr>
        <p:spPr>
          <a:xfrm>
            <a:off x="6118523" y="41237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40"/>
          <p:cNvSpPr/>
          <p:nvPr/>
        </p:nvSpPr>
        <p:spPr>
          <a:xfrm flipH="1">
            <a:off x="514550" y="1119600"/>
            <a:ext cx="14100" cy="40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0" y="0"/>
            <a:ext cx="9144000" cy="321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1"/>
          <p:cNvSpPr txBox="1"/>
          <p:nvPr>
            <p:ph type="title"/>
          </p:nvPr>
        </p:nvSpPr>
        <p:spPr>
          <a:xfrm>
            <a:off x="3121925" y="3288900"/>
            <a:ext cx="4563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4" name="Google Shape;264;p41"/>
          <p:cNvSpPr txBox="1"/>
          <p:nvPr>
            <p:ph idx="1" type="subTitle"/>
          </p:nvPr>
        </p:nvSpPr>
        <p:spPr>
          <a:xfrm>
            <a:off x="1458125" y="1269025"/>
            <a:ext cx="62277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41"/>
          <p:cNvSpPr/>
          <p:nvPr/>
        </p:nvSpPr>
        <p:spPr>
          <a:xfrm>
            <a:off x="7958275" y="-1006875"/>
            <a:ext cx="19800" cy="42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1092450" y="1900850"/>
            <a:ext cx="19800" cy="422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456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79200" y="1040800"/>
            <a:ext cx="3171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Josefin Sans"/>
              <a:buNone/>
              <a:defRPr b="1" sz="3500">
                <a:solidFill>
                  <a:schemeClr val="accent1"/>
                </a:solidFill>
                <a:highlight>
                  <a:schemeClr val="dk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943850" y="1040800"/>
            <a:ext cx="3171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Josefin Sans"/>
              <a:buNone/>
              <a:defRPr b="1" sz="3500">
                <a:solidFill>
                  <a:schemeClr val="dk1"/>
                </a:solidFill>
                <a:highlight>
                  <a:schemeClr val="accent1"/>
                </a:highlight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979200" y="2062700"/>
            <a:ext cx="31719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43775" y="2062700"/>
            <a:ext cx="31719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/>
          <p:nvPr/>
        </p:nvSpPr>
        <p:spPr>
          <a:xfrm>
            <a:off x="0" y="0"/>
            <a:ext cx="9144000" cy="100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2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42"/>
          <p:cNvSpPr/>
          <p:nvPr/>
        </p:nvSpPr>
        <p:spPr>
          <a:xfrm flipH="1">
            <a:off x="514550" y="1005600"/>
            <a:ext cx="14100" cy="413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4708975" y="-100"/>
            <a:ext cx="443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>
            <p:ph idx="1" type="subTitle"/>
          </p:nvPr>
        </p:nvSpPr>
        <p:spPr>
          <a:xfrm>
            <a:off x="960238" y="1717738"/>
            <a:ext cx="36315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2" type="subTitle"/>
          </p:nvPr>
        </p:nvSpPr>
        <p:spPr>
          <a:xfrm>
            <a:off x="4818988" y="2683960"/>
            <a:ext cx="3609900" cy="1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960238" y="903763"/>
            <a:ext cx="3631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43"/>
          <p:cNvSpPr txBox="1"/>
          <p:nvPr>
            <p:ph idx="3" type="title"/>
          </p:nvPr>
        </p:nvSpPr>
        <p:spPr>
          <a:xfrm>
            <a:off x="4819112" y="1870000"/>
            <a:ext cx="35886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500"/>
              <a:buNone/>
              <a:defRPr>
                <a:solidFill>
                  <a:srgbClr val="FFD966"/>
                </a:solidFill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77" name="Google Shape;277;p4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/>
          <p:nvPr/>
        </p:nvSpPr>
        <p:spPr>
          <a:xfrm>
            <a:off x="150" y="0"/>
            <a:ext cx="9144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 txBox="1"/>
          <p:nvPr>
            <p:ph type="title"/>
          </p:nvPr>
        </p:nvSpPr>
        <p:spPr>
          <a:xfrm>
            <a:off x="1284000" y="1010156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1284000" y="1838456"/>
            <a:ext cx="657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44"/>
          <p:cNvSpPr txBox="1"/>
          <p:nvPr>
            <p:ph idx="2" type="title"/>
          </p:nvPr>
        </p:nvSpPr>
        <p:spPr>
          <a:xfrm>
            <a:off x="1284000" y="2859844"/>
            <a:ext cx="6576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83" name="Google Shape;283;p44"/>
          <p:cNvSpPr txBox="1"/>
          <p:nvPr>
            <p:ph idx="3" type="subTitle"/>
          </p:nvPr>
        </p:nvSpPr>
        <p:spPr>
          <a:xfrm>
            <a:off x="1284000" y="3688144"/>
            <a:ext cx="65760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717600" y="1899200"/>
            <a:ext cx="77088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45"/>
          <p:cNvSpPr txBox="1"/>
          <p:nvPr>
            <p:ph idx="2" type="title"/>
          </p:nvPr>
        </p:nvSpPr>
        <p:spPr>
          <a:xfrm>
            <a:off x="3633600" y="619375"/>
            <a:ext cx="1876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87" name="Google Shape;287;p45"/>
          <p:cNvSpPr txBox="1"/>
          <p:nvPr>
            <p:ph idx="1" type="subTitle"/>
          </p:nvPr>
        </p:nvSpPr>
        <p:spPr>
          <a:xfrm>
            <a:off x="2415000" y="3754725"/>
            <a:ext cx="4314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45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46"/>
          <p:cNvSpPr/>
          <p:nvPr/>
        </p:nvSpPr>
        <p:spPr>
          <a:xfrm>
            <a:off x="8039100" y="-19050"/>
            <a:ext cx="1104900" cy="516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idx="1" type="subTitle"/>
          </p:nvPr>
        </p:nvSpPr>
        <p:spPr>
          <a:xfrm>
            <a:off x="715100" y="2952975"/>
            <a:ext cx="34905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type="title"/>
          </p:nvPr>
        </p:nvSpPr>
        <p:spPr>
          <a:xfrm>
            <a:off x="715100" y="535000"/>
            <a:ext cx="2976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47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648150" y="516319"/>
            <a:ext cx="7847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1" name="Google Shape;301;p49"/>
          <p:cNvSpPr/>
          <p:nvPr/>
        </p:nvSpPr>
        <p:spPr>
          <a:xfrm>
            <a:off x="0" y="2616500"/>
            <a:ext cx="9144000" cy="308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9"/>
          <p:cNvSpPr/>
          <p:nvPr/>
        </p:nvSpPr>
        <p:spPr>
          <a:xfrm>
            <a:off x="8044525" y="1064925"/>
            <a:ext cx="19800" cy="42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9"/>
          <p:cNvSpPr/>
          <p:nvPr/>
        </p:nvSpPr>
        <p:spPr>
          <a:xfrm>
            <a:off x="1079675" y="-861550"/>
            <a:ext cx="19800" cy="422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915050" y="1571525"/>
            <a:ext cx="45138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 sz="54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6" name="Google Shape;306;p50"/>
          <p:cNvSpPr txBox="1"/>
          <p:nvPr>
            <p:ph idx="2" type="title"/>
          </p:nvPr>
        </p:nvSpPr>
        <p:spPr>
          <a:xfrm>
            <a:off x="6552050" y="535000"/>
            <a:ext cx="18768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10000">
                <a:solidFill>
                  <a:srgbClr val="FFD966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7" name="Google Shape;307;p50"/>
          <p:cNvSpPr txBox="1"/>
          <p:nvPr>
            <p:ph idx="1" type="subTitle"/>
          </p:nvPr>
        </p:nvSpPr>
        <p:spPr>
          <a:xfrm>
            <a:off x="4114850" y="4227800"/>
            <a:ext cx="4314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8" name="Google Shape;308;p50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747325" y="1314676"/>
            <a:ext cx="1923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1" type="subTitle"/>
          </p:nvPr>
        </p:nvSpPr>
        <p:spPr>
          <a:xfrm>
            <a:off x="747329" y="1697626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1"/>
          <p:cNvSpPr txBox="1"/>
          <p:nvPr>
            <p:ph idx="2" type="title"/>
          </p:nvPr>
        </p:nvSpPr>
        <p:spPr>
          <a:xfrm>
            <a:off x="2670650" y="1314676"/>
            <a:ext cx="1923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13" name="Google Shape;313;p51"/>
          <p:cNvSpPr txBox="1"/>
          <p:nvPr>
            <p:ph idx="3" type="subTitle"/>
          </p:nvPr>
        </p:nvSpPr>
        <p:spPr>
          <a:xfrm>
            <a:off x="2670651" y="1697626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1"/>
          <p:cNvSpPr txBox="1"/>
          <p:nvPr>
            <p:ph idx="4" type="title"/>
          </p:nvPr>
        </p:nvSpPr>
        <p:spPr>
          <a:xfrm>
            <a:off x="762950" y="3463044"/>
            <a:ext cx="1923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15" name="Google Shape;315;p51"/>
          <p:cNvSpPr txBox="1"/>
          <p:nvPr>
            <p:ph idx="5" type="subTitle"/>
          </p:nvPr>
        </p:nvSpPr>
        <p:spPr>
          <a:xfrm>
            <a:off x="762954" y="3845887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1"/>
          <p:cNvSpPr txBox="1"/>
          <p:nvPr>
            <p:ph idx="6" type="title"/>
          </p:nvPr>
        </p:nvSpPr>
        <p:spPr>
          <a:xfrm>
            <a:off x="2686275" y="3463044"/>
            <a:ext cx="1923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17" name="Google Shape;317;p51"/>
          <p:cNvSpPr txBox="1"/>
          <p:nvPr>
            <p:ph idx="7" type="subTitle"/>
          </p:nvPr>
        </p:nvSpPr>
        <p:spPr>
          <a:xfrm>
            <a:off x="2686276" y="3845887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1"/>
          <p:cNvSpPr txBox="1"/>
          <p:nvPr>
            <p:ph idx="8" type="title"/>
          </p:nvPr>
        </p:nvSpPr>
        <p:spPr>
          <a:xfrm>
            <a:off x="4889595" y="3211725"/>
            <a:ext cx="2583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51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flipH="1">
            <a:off x="514550" y="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718788" y="3885950"/>
            <a:ext cx="251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52"/>
          <p:cNvSpPr txBox="1"/>
          <p:nvPr>
            <p:ph idx="1" type="subTitle"/>
          </p:nvPr>
        </p:nvSpPr>
        <p:spPr>
          <a:xfrm>
            <a:off x="718788" y="3307625"/>
            <a:ext cx="251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2"/>
          <p:cNvSpPr txBox="1"/>
          <p:nvPr>
            <p:ph idx="2" type="title"/>
          </p:nvPr>
        </p:nvSpPr>
        <p:spPr>
          <a:xfrm>
            <a:off x="3312150" y="3885950"/>
            <a:ext cx="251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52"/>
          <p:cNvSpPr txBox="1"/>
          <p:nvPr>
            <p:ph idx="3" type="subTitle"/>
          </p:nvPr>
        </p:nvSpPr>
        <p:spPr>
          <a:xfrm>
            <a:off x="3312151" y="3307625"/>
            <a:ext cx="251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2"/>
          <p:cNvSpPr txBox="1"/>
          <p:nvPr>
            <p:ph idx="4" type="title"/>
          </p:nvPr>
        </p:nvSpPr>
        <p:spPr>
          <a:xfrm>
            <a:off x="5906726" y="3885950"/>
            <a:ext cx="251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  <a:highlight>
                  <a:srgbClr val="FFD96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52"/>
          <p:cNvSpPr txBox="1"/>
          <p:nvPr>
            <p:ph idx="5" type="subTitle"/>
          </p:nvPr>
        </p:nvSpPr>
        <p:spPr>
          <a:xfrm>
            <a:off x="5906726" y="3307625"/>
            <a:ext cx="251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2"/>
          <p:cNvSpPr txBox="1"/>
          <p:nvPr>
            <p:ph idx="6" type="title"/>
          </p:nvPr>
        </p:nvSpPr>
        <p:spPr>
          <a:xfrm>
            <a:off x="3490800" y="1878525"/>
            <a:ext cx="2162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294981" y="3385365"/>
            <a:ext cx="15330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1" type="subTitle"/>
          </p:nvPr>
        </p:nvSpPr>
        <p:spPr>
          <a:xfrm>
            <a:off x="3294981" y="3818265"/>
            <a:ext cx="1533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2" type="title"/>
          </p:nvPr>
        </p:nvSpPr>
        <p:spPr>
          <a:xfrm>
            <a:off x="5008802" y="3385365"/>
            <a:ext cx="15330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3" type="subTitle"/>
          </p:nvPr>
        </p:nvSpPr>
        <p:spPr>
          <a:xfrm>
            <a:off x="5008802" y="3818265"/>
            <a:ext cx="1533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4" type="title"/>
          </p:nvPr>
        </p:nvSpPr>
        <p:spPr>
          <a:xfrm>
            <a:off x="6722624" y="3385365"/>
            <a:ext cx="15330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34" name="Google Shape;334;p53"/>
          <p:cNvSpPr txBox="1"/>
          <p:nvPr>
            <p:ph idx="5" type="subTitle"/>
          </p:nvPr>
        </p:nvSpPr>
        <p:spPr>
          <a:xfrm>
            <a:off x="6722624" y="3818265"/>
            <a:ext cx="1533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3"/>
          <p:cNvSpPr txBox="1"/>
          <p:nvPr>
            <p:ph idx="6" type="title"/>
          </p:nvPr>
        </p:nvSpPr>
        <p:spPr>
          <a:xfrm>
            <a:off x="590750" y="648825"/>
            <a:ext cx="2660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" name="Google Shape;336;p53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/>
          <p:nvPr/>
        </p:nvSpPr>
        <p:spPr>
          <a:xfrm>
            <a:off x="0" y="0"/>
            <a:ext cx="9144000" cy="29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4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0" name="Google Shape;340;p54"/>
          <p:cNvSpPr txBox="1"/>
          <p:nvPr>
            <p:ph idx="1" type="subTitle"/>
          </p:nvPr>
        </p:nvSpPr>
        <p:spPr>
          <a:xfrm>
            <a:off x="1284000" y="3069625"/>
            <a:ext cx="6576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/>
          <p:nvPr/>
        </p:nvSpPr>
        <p:spPr>
          <a:xfrm>
            <a:off x="715100" y="3117950"/>
            <a:ext cx="8429100" cy="202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5"/>
          <p:cNvSpPr txBox="1"/>
          <p:nvPr>
            <p:ph type="title"/>
          </p:nvPr>
        </p:nvSpPr>
        <p:spPr>
          <a:xfrm>
            <a:off x="719975" y="3520664"/>
            <a:ext cx="19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4" name="Google Shape;344;p55"/>
          <p:cNvSpPr txBox="1"/>
          <p:nvPr>
            <p:ph idx="1" type="subTitle"/>
          </p:nvPr>
        </p:nvSpPr>
        <p:spPr>
          <a:xfrm>
            <a:off x="719988" y="3874676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5"/>
          <p:cNvSpPr txBox="1"/>
          <p:nvPr>
            <p:ph idx="2" type="title"/>
          </p:nvPr>
        </p:nvSpPr>
        <p:spPr>
          <a:xfrm>
            <a:off x="2651976" y="3520664"/>
            <a:ext cx="19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3" type="subTitle"/>
          </p:nvPr>
        </p:nvSpPr>
        <p:spPr>
          <a:xfrm>
            <a:off x="2651983" y="3874676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4" type="title"/>
          </p:nvPr>
        </p:nvSpPr>
        <p:spPr>
          <a:xfrm>
            <a:off x="4568721" y="3520675"/>
            <a:ext cx="19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idx="5" type="subTitle"/>
          </p:nvPr>
        </p:nvSpPr>
        <p:spPr>
          <a:xfrm>
            <a:off x="4568723" y="3874699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5"/>
          <p:cNvSpPr txBox="1"/>
          <p:nvPr>
            <p:ph idx="6" type="title"/>
          </p:nvPr>
        </p:nvSpPr>
        <p:spPr>
          <a:xfrm>
            <a:off x="6500721" y="3520675"/>
            <a:ext cx="192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000"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0" name="Google Shape;350;p55"/>
          <p:cNvSpPr txBox="1"/>
          <p:nvPr>
            <p:ph idx="7" type="subTitle"/>
          </p:nvPr>
        </p:nvSpPr>
        <p:spPr>
          <a:xfrm>
            <a:off x="6500718" y="3874699"/>
            <a:ext cx="1923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5"/>
          <p:cNvSpPr txBox="1"/>
          <p:nvPr>
            <p:ph idx="8" type="title"/>
          </p:nvPr>
        </p:nvSpPr>
        <p:spPr>
          <a:xfrm>
            <a:off x="5867625" y="1112500"/>
            <a:ext cx="25566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" name="Google Shape;352;p55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/>
          <p:nvPr/>
        </p:nvSpPr>
        <p:spPr>
          <a:xfrm>
            <a:off x="-44575" y="0"/>
            <a:ext cx="9188700" cy="12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6"/>
          <p:cNvSpPr txBox="1"/>
          <p:nvPr>
            <p:ph type="title"/>
          </p:nvPr>
        </p:nvSpPr>
        <p:spPr>
          <a:xfrm>
            <a:off x="1346100" y="2954527"/>
            <a:ext cx="1737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" type="subTitle"/>
          </p:nvPr>
        </p:nvSpPr>
        <p:spPr>
          <a:xfrm>
            <a:off x="1346100" y="3527950"/>
            <a:ext cx="1737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6"/>
          <p:cNvSpPr txBox="1"/>
          <p:nvPr>
            <p:ph idx="2" type="title"/>
          </p:nvPr>
        </p:nvSpPr>
        <p:spPr>
          <a:xfrm>
            <a:off x="3703348" y="2954513"/>
            <a:ext cx="1737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3" type="subTitle"/>
          </p:nvPr>
        </p:nvSpPr>
        <p:spPr>
          <a:xfrm>
            <a:off x="3703350" y="3527950"/>
            <a:ext cx="1737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6"/>
          <p:cNvSpPr txBox="1"/>
          <p:nvPr>
            <p:ph idx="4" type="title"/>
          </p:nvPr>
        </p:nvSpPr>
        <p:spPr>
          <a:xfrm>
            <a:off x="6060597" y="2954527"/>
            <a:ext cx="1737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360" name="Google Shape;360;p56"/>
          <p:cNvSpPr txBox="1"/>
          <p:nvPr>
            <p:ph idx="5" type="subTitle"/>
          </p:nvPr>
        </p:nvSpPr>
        <p:spPr>
          <a:xfrm>
            <a:off x="6060599" y="3527950"/>
            <a:ext cx="1737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6"/>
          <p:cNvSpPr txBox="1"/>
          <p:nvPr>
            <p:ph idx="6" type="title"/>
          </p:nvPr>
        </p:nvSpPr>
        <p:spPr>
          <a:xfrm>
            <a:off x="590750" y="671945"/>
            <a:ext cx="2660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ctrTitle"/>
          </p:nvPr>
        </p:nvSpPr>
        <p:spPr>
          <a:xfrm>
            <a:off x="2430000" y="53500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4" name="Google Shape;364;p57"/>
          <p:cNvSpPr txBox="1"/>
          <p:nvPr>
            <p:ph idx="1" type="subTitle"/>
          </p:nvPr>
        </p:nvSpPr>
        <p:spPr>
          <a:xfrm>
            <a:off x="2425050" y="1667625"/>
            <a:ext cx="4293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5" name="Google Shape;365;p57"/>
          <p:cNvSpPr txBox="1"/>
          <p:nvPr/>
        </p:nvSpPr>
        <p:spPr>
          <a:xfrm>
            <a:off x="2425050" y="4115900"/>
            <a:ext cx="42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b="1" i="0" lang="en" sz="10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,</a:t>
            </a:r>
            <a:r>
              <a:rPr b="0" i="0" lang="en" sz="10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b="0" i="0" sz="10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6" name="Google Shape;366;p57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/>
          <p:nvPr/>
        </p:nvSpPr>
        <p:spPr>
          <a:xfrm>
            <a:off x="715100" y="3117950"/>
            <a:ext cx="8429100" cy="20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9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/>
          <p:nvPr/>
        </p:nvSpPr>
        <p:spPr>
          <a:xfrm>
            <a:off x="0" y="0"/>
            <a:ext cx="9144000" cy="25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574363"/>
            <a:ext cx="30888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20000" y="1826288"/>
            <a:ext cx="41907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8"/>
          <p:cNvSpPr/>
          <p:nvPr/>
        </p:nvSpPr>
        <p:spPr>
          <a:xfrm>
            <a:off x="0" y="2616500"/>
            <a:ext cx="9144000" cy="308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8044525" y="1064925"/>
            <a:ext cx="19800" cy="42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1079675" y="-861550"/>
            <a:ext cx="19800" cy="422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250264" y="1158525"/>
            <a:ext cx="4074600" cy="143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4250260" y="2782400"/>
            <a:ext cx="4074600" cy="129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/>
          <p:nvPr/>
        </p:nvSpPr>
        <p:spPr>
          <a:xfrm flipH="1">
            <a:off x="514550" y="-11100"/>
            <a:ext cx="14100" cy="516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648150" y="516319"/>
            <a:ext cx="7847700" cy="5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b="1" sz="35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 Medium"/>
              <a:buChar char="■"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Josefin Sans"/>
              <a:buNone/>
              <a:defRPr b="1" i="0" sz="35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ctrTitle"/>
          </p:nvPr>
        </p:nvSpPr>
        <p:spPr>
          <a:xfrm>
            <a:off x="250024" y="1103575"/>
            <a:ext cx="54774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SMICE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highlight>
                  <a:srgbClr val="FFD966"/>
                </a:highlight>
              </a:rPr>
              <a:t>Smart Rice cooker</a:t>
            </a:r>
            <a:endParaRPr sz="37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Remote control rice cooker</a:t>
            </a:r>
            <a:endParaRPr b="0" sz="20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378" name="Google Shape;378;p61"/>
          <p:cNvSpPr txBox="1"/>
          <p:nvPr>
            <p:ph idx="1" type="subTitle"/>
          </p:nvPr>
        </p:nvSpPr>
        <p:spPr>
          <a:xfrm>
            <a:off x="1384725" y="3283975"/>
            <a:ext cx="49512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latin typeface="Pacifico"/>
                <a:ea typeface="Pacifico"/>
                <a:cs typeface="Pacifico"/>
                <a:sym typeface="Pacifico"/>
              </a:rPr>
              <a:t>From rice to smile</a:t>
            </a:r>
            <a:endParaRPr i="1" sz="23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400" y="170738"/>
            <a:ext cx="3134600" cy="48020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1"/>
          <p:cNvSpPr/>
          <p:nvPr/>
        </p:nvSpPr>
        <p:spPr>
          <a:xfrm>
            <a:off x="5018077" y="249925"/>
            <a:ext cx="1023000" cy="1023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1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https://drive.google.com/file/d/1KamaK4UEMaWFxwHUog2tcqBvg2WMpinA/view?usp=sharing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709125" y="2282350"/>
            <a:ext cx="661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FUNCTION</a:t>
            </a:r>
            <a:endParaRPr sz="37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75" y="0"/>
            <a:ext cx="3085200" cy="52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3419252" y="14335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</a:t>
            </a:r>
            <a:endParaRPr/>
          </a:p>
        </p:txBody>
      </p:sp>
      <p:sp>
        <p:nvSpPr>
          <p:cNvPr id="472" name="Google Shape;472;p71"/>
          <p:cNvSpPr txBox="1"/>
          <p:nvPr>
            <p:ph idx="1" type="subTitle"/>
          </p:nvPr>
        </p:nvSpPr>
        <p:spPr>
          <a:xfrm>
            <a:off x="3419252" y="177493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cook up to 10 cups </a:t>
            </a:r>
            <a:endParaRPr/>
          </a:p>
        </p:txBody>
      </p:sp>
      <p:sp>
        <p:nvSpPr>
          <p:cNvPr id="473" name="Google Shape;473;p71"/>
          <p:cNvSpPr txBox="1"/>
          <p:nvPr>
            <p:ph idx="2" type="title"/>
          </p:nvPr>
        </p:nvSpPr>
        <p:spPr>
          <a:xfrm>
            <a:off x="621872" y="16324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MODE SWITCH</a:t>
            </a:r>
            <a:endParaRPr/>
          </a:p>
        </p:txBody>
      </p:sp>
      <p:sp>
        <p:nvSpPr>
          <p:cNvPr id="474" name="Google Shape;474;p71"/>
          <p:cNvSpPr txBox="1"/>
          <p:nvPr>
            <p:ph idx="3" type="subTitle"/>
          </p:nvPr>
        </p:nvSpPr>
        <p:spPr>
          <a:xfrm>
            <a:off x="621875" y="2333475"/>
            <a:ext cx="23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turn 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fit desired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time</a:t>
            </a:r>
            <a:endParaRPr/>
          </a:p>
        </p:txBody>
      </p:sp>
      <p:sp>
        <p:nvSpPr>
          <p:cNvPr id="475" name="Google Shape;475;p71"/>
          <p:cNvSpPr txBox="1"/>
          <p:nvPr>
            <p:ph idx="4" type="title"/>
          </p:nvPr>
        </p:nvSpPr>
        <p:spPr>
          <a:xfrm>
            <a:off x="621877" y="3406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CUSTOMIZED PORTION </a:t>
            </a:r>
            <a:endParaRPr/>
          </a:p>
        </p:txBody>
      </p:sp>
      <p:sp>
        <p:nvSpPr>
          <p:cNvPr id="476" name="Google Shape;476;p71"/>
          <p:cNvSpPr txBox="1"/>
          <p:nvPr>
            <p:ph idx="5" type="subTitle"/>
          </p:nvPr>
        </p:nvSpPr>
        <p:spPr>
          <a:xfrm>
            <a:off x="621875" y="3992950"/>
            <a:ext cx="2305500" cy="7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Calibrate to measure accurate desired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rice amount</a:t>
            </a:r>
            <a:endParaRPr/>
          </a:p>
        </p:txBody>
      </p:sp>
      <p:sp>
        <p:nvSpPr>
          <p:cNvPr id="477" name="Google Shape;477;p71"/>
          <p:cNvSpPr txBox="1"/>
          <p:nvPr>
            <p:ph idx="6" type="title"/>
          </p:nvPr>
        </p:nvSpPr>
        <p:spPr>
          <a:xfrm>
            <a:off x="6375425" y="3339000"/>
            <a:ext cx="2543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LEVEL RECOMMENDATION</a:t>
            </a:r>
            <a:endParaRPr/>
          </a:p>
        </p:txBody>
      </p:sp>
      <p:sp>
        <p:nvSpPr>
          <p:cNvPr id="478" name="Google Shape;478;p71"/>
          <p:cNvSpPr txBox="1"/>
          <p:nvPr>
            <p:ph idx="7" type="subTitle"/>
          </p:nvPr>
        </p:nvSpPr>
        <p:spPr>
          <a:xfrm>
            <a:off x="6375425" y="4001125"/>
            <a:ext cx="2543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 preferred water level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particular rice type</a:t>
            </a:r>
            <a:endParaRPr/>
          </a:p>
        </p:txBody>
      </p:sp>
      <p:sp>
        <p:nvSpPr>
          <p:cNvPr id="479" name="Google Shape;479;p71"/>
          <p:cNvSpPr txBox="1"/>
          <p:nvPr>
            <p:ph idx="13" type="title"/>
          </p:nvPr>
        </p:nvSpPr>
        <p:spPr>
          <a:xfrm>
            <a:off x="2894225" y="2582825"/>
            <a:ext cx="354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COOKING OPTIONS</a:t>
            </a:r>
            <a:endParaRPr/>
          </a:p>
        </p:txBody>
      </p:sp>
      <p:sp>
        <p:nvSpPr>
          <p:cNvPr id="480" name="Google Shape;480;p71"/>
          <p:cNvSpPr txBox="1"/>
          <p:nvPr>
            <p:ph idx="14" type="subTitle"/>
          </p:nvPr>
        </p:nvSpPr>
        <p:spPr>
          <a:xfrm>
            <a:off x="3518200" y="3016962"/>
            <a:ext cx="2305500" cy="7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to cook different types of rice</a:t>
            </a:r>
            <a:endParaRPr/>
          </a:p>
        </p:txBody>
      </p:sp>
      <p:sp>
        <p:nvSpPr>
          <p:cNvPr id="481" name="Google Shape;481;p7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82" name="Google Shape;482;p71"/>
          <p:cNvSpPr txBox="1"/>
          <p:nvPr>
            <p:ph idx="13" type="title"/>
          </p:nvPr>
        </p:nvSpPr>
        <p:spPr>
          <a:xfrm>
            <a:off x="5757425" y="1557875"/>
            <a:ext cx="354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DISPLAY</a:t>
            </a:r>
            <a:endParaRPr/>
          </a:p>
        </p:txBody>
      </p:sp>
      <p:sp>
        <p:nvSpPr>
          <p:cNvPr id="483" name="Google Shape;483;p71"/>
          <p:cNvSpPr txBox="1"/>
          <p:nvPr>
            <p:ph idx="14" type="subTitle"/>
          </p:nvPr>
        </p:nvSpPr>
        <p:spPr>
          <a:xfrm>
            <a:off x="6216625" y="1895900"/>
            <a:ext cx="26715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all process information via mobile app</a:t>
            </a:r>
            <a:endParaRPr/>
          </a:p>
        </p:txBody>
      </p:sp>
      <p:sp>
        <p:nvSpPr>
          <p:cNvPr id="484" name="Google Shape;484;p71"/>
          <p:cNvSpPr txBox="1"/>
          <p:nvPr>
            <p:ph idx="13" type="title"/>
          </p:nvPr>
        </p:nvSpPr>
        <p:spPr>
          <a:xfrm>
            <a:off x="2801250" y="3880000"/>
            <a:ext cx="354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CONTROL</a:t>
            </a:r>
            <a:endParaRPr/>
          </a:p>
        </p:txBody>
      </p:sp>
      <p:sp>
        <p:nvSpPr>
          <p:cNvPr id="485" name="Google Shape;485;p71"/>
          <p:cNvSpPr txBox="1"/>
          <p:nvPr>
            <p:ph idx="5" type="subTitle"/>
          </p:nvPr>
        </p:nvSpPr>
        <p:spPr>
          <a:xfrm>
            <a:off x="2894225" y="4095175"/>
            <a:ext cx="3541500" cy="7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Functioned via mobile app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2"/>
          <p:cNvSpPr txBox="1"/>
          <p:nvPr>
            <p:ph type="title"/>
          </p:nvPr>
        </p:nvSpPr>
        <p:spPr>
          <a:xfrm>
            <a:off x="788689" y="211758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pic>
        <p:nvPicPr>
          <p:cNvPr id="491" name="Google Shape;491;p72"/>
          <p:cNvPicPr preferRelativeResize="0"/>
          <p:nvPr/>
        </p:nvPicPr>
        <p:blipFill rotWithShape="1">
          <a:blip r:embed="rId3">
            <a:alphaModFix/>
          </a:blip>
          <a:srcRect b="9844" l="17308" r="11022" t="14717"/>
          <a:stretch/>
        </p:blipFill>
        <p:spPr>
          <a:xfrm>
            <a:off x="3086100" y="484100"/>
            <a:ext cx="5481298" cy="40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SCHEMATIC</a:t>
            </a:r>
            <a:endParaRPr/>
          </a:p>
        </p:txBody>
      </p:sp>
      <p:pic>
        <p:nvPicPr>
          <p:cNvPr id="497" name="Google Shape;49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75" y="1321775"/>
            <a:ext cx="7106125" cy="32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type="title"/>
          </p:nvPr>
        </p:nvSpPr>
        <p:spPr>
          <a:xfrm>
            <a:off x="632825" y="211758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DESIGN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3">
            <a:alphaModFix/>
          </a:blip>
          <a:srcRect b="0" l="0" r="0" t="3390"/>
          <a:stretch/>
        </p:blipFill>
        <p:spPr>
          <a:xfrm>
            <a:off x="4572625" y="0"/>
            <a:ext cx="30680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</a:t>
            </a:r>
            <a:r>
              <a:rPr lang="en"/>
              <a:t>MARKET </a:t>
            </a:r>
            <a:r>
              <a:rPr lang="en">
                <a:solidFill>
                  <a:schemeClr val="dk1"/>
                </a:solidFill>
                <a:highlight>
                  <a:schemeClr val="accent1"/>
                </a:highlight>
              </a:rPr>
              <a:t>SIZE</a:t>
            </a:r>
            <a:endParaRPr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  <p:sp>
        <p:nvSpPr>
          <p:cNvPr id="509" name="Google Shape;509;p75"/>
          <p:cNvSpPr/>
          <p:nvPr/>
        </p:nvSpPr>
        <p:spPr>
          <a:xfrm>
            <a:off x="1517862" y="1274174"/>
            <a:ext cx="2584800" cy="2584800"/>
          </a:xfrm>
          <a:prstGeom prst="chord">
            <a:avLst>
              <a:gd fmla="val 10735987" name="adj1"/>
              <a:gd fmla="val 70997" name="adj2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5"/>
          <p:cNvSpPr/>
          <p:nvPr/>
        </p:nvSpPr>
        <p:spPr>
          <a:xfrm>
            <a:off x="3398532" y="1638627"/>
            <a:ext cx="1914300" cy="1914300"/>
          </a:xfrm>
          <a:prstGeom prst="chord">
            <a:avLst>
              <a:gd fmla="val 10799964" name="adj1"/>
              <a:gd fmla="val 27002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5"/>
          <p:cNvSpPr txBox="1"/>
          <p:nvPr/>
        </p:nvSpPr>
        <p:spPr>
          <a:xfrm>
            <a:off x="1159625" y="2595775"/>
            <a:ext cx="23802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$4500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million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2" name="Google Shape;512;p75"/>
          <p:cNvSpPr/>
          <p:nvPr/>
        </p:nvSpPr>
        <p:spPr>
          <a:xfrm>
            <a:off x="5142017" y="2053227"/>
            <a:ext cx="1085100" cy="1085100"/>
          </a:xfrm>
          <a:prstGeom prst="chord">
            <a:avLst>
              <a:gd fmla="val 10735987" name="adj1"/>
              <a:gd fmla="val 27002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75"/>
          <p:cNvCxnSpPr/>
          <p:nvPr/>
        </p:nvCxnSpPr>
        <p:spPr>
          <a:xfrm>
            <a:off x="1182882" y="2595777"/>
            <a:ext cx="59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75"/>
          <p:cNvCxnSpPr/>
          <p:nvPr/>
        </p:nvCxnSpPr>
        <p:spPr>
          <a:xfrm>
            <a:off x="1159637" y="2660714"/>
            <a:ext cx="0" cy="1217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5" name="Google Shape;515;p75"/>
          <p:cNvSpPr txBox="1"/>
          <p:nvPr/>
        </p:nvSpPr>
        <p:spPr>
          <a:xfrm>
            <a:off x="2092464" y="1855548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TAM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6" name="Google Shape;516;p75"/>
          <p:cNvSpPr txBox="1"/>
          <p:nvPr/>
        </p:nvSpPr>
        <p:spPr>
          <a:xfrm>
            <a:off x="3262175" y="2595800"/>
            <a:ext cx="17373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$1000 million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517" name="Google Shape;517;p75"/>
          <p:cNvCxnSpPr/>
          <p:nvPr/>
        </p:nvCxnSpPr>
        <p:spPr>
          <a:xfrm>
            <a:off x="3245508" y="2660713"/>
            <a:ext cx="0" cy="1217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8" name="Google Shape;518;p75"/>
          <p:cNvSpPr txBox="1"/>
          <p:nvPr/>
        </p:nvSpPr>
        <p:spPr>
          <a:xfrm>
            <a:off x="3641082" y="2005676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SAM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9" name="Google Shape;519;p75"/>
          <p:cNvSpPr txBox="1"/>
          <p:nvPr/>
        </p:nvSpPr>
        <p:spPr>
          <a:xfrm>
            <a:off x="5158900" y="2595800"/>
            <a:ext cx="18300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$200 million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520" name="Google Shape;520;p75"/>
          <p:cNvCxnSpPr/>
          <p:nvPr/>
        </p:nvCxnSpPr>
        <p:spPr>
          <a:xfrm>
            <a:off x="5158893" y="2660713"/>
            <a:ext cx="0" cy="1217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1" name="Google Shape;521;p75"/>
          <p:cNvSpPr txBox="1"/>
          <p:nvPr/>
        </p:nvSpPr>
        <p:spPr>
          <a:xfrm>
            <a:off x="4987121" y="2129413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SOM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2" name="Google Shape;522;p75"/>
          <p:cNvSpPr txBox="1"/>
          <p:nvPr/>
        </p:nvSpPr>
        <p:spPr>
          <a:xfrm>
            <a:off x="1124598" y="3353700"/>
            <a:ext cx="21306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electric rice cooker market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 expected to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grow </a:t>
            </a: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3" name="Google Shape;523;p75"/>
          <p:cNvSpPr txBox="1"/>
          <p:nvPr/>
        </p:nvSpPr>
        <p:spPr>
          <a:xfrm>
            <a:off x="3261726" y="3353700"/>
            <a:ext cx="19143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Automatic/Timed rice cooker market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4" name="Google Shape;524;p75"/>
          <p:cNvSpPr txBox="1"/>
          <p:nvPr/>
        </p:nvSpPr>
        <p:spPr>
          <a:xfrm>
            <a:off x="5158875" y="3353700"/>
            <a:ext cx="17382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Smice rice cooker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5" name="Google Shape;525;p75"/>
          <p:cNvSpPr txBox="1"/>
          <p:nvPr/>
        </p:nvSpPr>
        <p:spPr>
          <a:xfrm>
            <a:off x="1517850" y="4115425"/>
            <a:ext cx="23802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$6900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million</a:t>
            </a:r>
            <a:endParaRPr b="1" sz="2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/>
          <p:nvPr>
            <p:ph type="title"/>
          </p:nvPr>
        </p:nvSpPr>
        <p:spPr>
          <a:xfrm>
            <a:off x="720000" y="248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04 BUSINESS </a:t>
            </a:r>
            <a:r>
              <a:rPr lang="en">
                <a:highlight>
                  <a:schemeClr val="accent1"/>
                </a:highlight>
              </a:rPr>
              <a:t>MODEL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531" name="Google Shape;531;p76"/>
          <p:cNvSpPr/>
          <p:nvPr/>
        </p:nvSpPr>
        <p:spPr>
          <a:xfrm>
            <a:off x="3182002" y="1457875"/>
            <a:ext cx="2825700" cy="28131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2" name="Google Shape;532;p76"/>
          <p:cNvSpPr/>
          <p:nvPr/>
        </p:nvSpPr>
        <p:spPr>
          <a:xfrm>
            <a:off x="595925" y="1839025"/>
            <a:ext cx="2085600" cy="2050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3" name="Google Shape;533;p76"/>
          <p:cNvSpPr txBox="1"/>
          <p:nvPr/>
        </p:nvSpPr>
        <p:spPr>
          <a:xfrm>
            <a:off x="3231802" y="2510428"/>
            <a:ext cx="272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Retailing price</a:t>
            </a:r>
            <a:endParaRPr b="1" sz="21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$200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76"/>
          <p:cNvSpPr/>
          <p:nvPr/>
        </p:nvSpPr>
        <p:spPr>
          <a:xfrm>
            <a:off x="6795600" y="1836036"/>
            <a:ext cx="2085600" cy="20508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35" name="Google Shape;535;p76"/>
          <p:cNvSpPr txBox="1"/>
          <p:nvPr/>
        </p:nvSpPr>
        <p:spPr>
          <a:xfrm>
            <a:off x="6845293" y="2525869"/>
            <a:ext cx="201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Profit</a:t>
            </a:r>
            <a:endParaRPr b="1" sz="19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$100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6" name="Google Shape;536;p76"/>
          <p:cNvCxnSpPr>
            <a:stCxn id="531" idx="2"/>
            <a:endCxn id="532" idx="6"/>
          </p:cNvCxnSpPr>
          <p:nvPr/>
        </p:nvCxnSpPr>
        <p:spPr>
          <a:xfrm rot="10800000">
            <a:off x="2681602" y="2864425"/>
            <a:ext cx="50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76"/>
          <p:cNvCxnSpPr>
            <a:stCxn id="531" idx="6"/>
            <a:endCxn id="534" idx="2"/>
          </p:cNvCxnSpPr>
          <p:nvPr/>
        </p:nvCxnSpPr>
        <p:spPr>
          <a:xfrm flipH="1" rot="10800000">
            <a:off x="6007702" y="2861425"/>
            <a:ext cx="787800" cy="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76"/>
          <p:cNvSpPr txBox="1"/>
          <p:nvPr/>
        </p:nvSpPr>
        <p:spPr>
          <a:xfrm>
            <a:off x="502626" y="2518075"/>
            <a:ext cx="227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b="1" sz="2000">
              <a:solidFill>
                <a:srgbClr val="A61C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$100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7"/>
          <p:cNvSpPr txBox="1"/>
          <p:nvPr>
            <p:ph type="title"/>
          </p:nvPr>
        </p:nvSpPr>
        <p:spPr>
          <a:xfrm>
            <a:off x="879750" y="894425"/>
            <a:ext cx="7708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COMPETITORS</a:t>
            </a:r>
            <a:endParaRPr sz="41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544" name="Google Shape;544;p77"/>
          <p:cNvSpPr txBox="1"/>
          <p:nvPr>
            <p:ph idx="2" type="title"/>
          </p:nvPr>
        </p:nvSpPr>
        <p:spPr>
          <a:xfrm>
            <a:off x="1054100" y="766025"/>
            <a:ext cx="18768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/>
              <a:t>05</a:t>
            </a:r>
            <a:endParaRPr sz="9300"/>
          </a:p>
        </p:txBody>
      </p:sp>
      <p:sp>
        <p:nvSpPr>
          <p:cNvPr id="545" name="Google Shape;545;p77"/>
          <p:cNvSpPr txBox="1"/>
          <p:nvPr/>
        </p:nvSpPr>
        <p:spPr>
          <a:xfrm>
            <a:off x="4670300" y="1365825"/>
            <a:ext cx="486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6" name="Google Shape;546;p77"/>
          <p:cNvPicPr preferRelativeResize="0"/>
          <p:nvPr/>
        </p:nvPicPr>
        <p:blipFill rotWithShape="1">
          <a:blip r:embed="rId3">
            <a:alphaModFix/>
          </a:blip>
          <a:srcRect b="0" l="0" r="872" t="0"/>
          <a:stretch/>
        </p:blipFill>
        <p:spPr>
          <a:xfrm>
            <a:off x="543525" y="2218675"/>
            <a:ext cx="8525174" cy="17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8"/>
          <p:cNvSpPr txBox="1"/>
          <p:nvPr>
            <p:ph idx="4294967295" type="ctrTitle"/>
          </p:nvPr>
        </p:nvSpPr>
        <p:spPr>
          <a:xfrm>
            <a:off x="2803200" y="1223500"/>
            <a:ext cx="3537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YOU FOR LISTENING!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SMICE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/>
          <p:nvPr/>
        </p:nvSpPr>
        <p:spPr>
          <a:xfrm>
            <a:off x="85025" y="2933075"/>
            <a:ext cx="8976000" cy="167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2"/>
          <p:cNvSpPr txBox="1"/>
          <p:nvPr>
            <p:ph idx="4" type="title"/>
          </p:nvPr>
        </p:nvSpPr>
        <p:spPr>
          <a:xfrm>
            <a:off x="5279443" y="3197351"/>
            <a:ext cx="1533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DANH LE</a:t>
            </a:r>
            <a:endParaRPr/>
          </a:p>
        </p:txBody>
      </p:sp>
      <p:sp>
        <p:nvSpPr>
          <p:cNvPr id="388" name="Google Shape;388;p62"/>
          <p:cNvSpPr txBox="1"/>
          <p:nvPr>
            <p:ph idx="5" type="subTitle"/>
          </p:nvPr>
        </p:nvSpPr>
        <p:spPr>
          <a:xfrm>
            <a:off x="5310960" y="3492020"/>
            <a:ext cx="15330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ldh@mail.uc.edu</a:t>
            </a:r>
            <a:endParaRPr/>
          </a:p>
        </p:txBody>
      </p:sp>
      <p:sp>
        <p:nvSpPr>
          <p:cNvPr id="389" name="Google Shape;389;p62"/>
          <p:cNvSpPr txBox="1"/>
          <p:nvPr>
            <p:ph idx="6" type="title"/>
          </p:nvPr>
        </p:nvSpPr>
        <p:spPr>
          <a:xfrm>
            <a:off x="590750" y="648825"/>
            <a:ext cx="6253200" cy="20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OUR </a:t>
            </a:r>
            <a:r>
              <a:rPr lang="en" sz="7200">
                <a:solidFill>
                  <a:schemeClr val="dk1"/>
                </a:solidFill>
                <a:highlight>
                  <a:srgbClr val="FFD966"/>
                </a:highlight>
              </a:rPr>
              <a:t>TEAM</a:t>
            </a:r>
            <a:endParaRPr sz="72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390" name="Google Shape;390;p62"/>
          <p:cNvSpPr txBox="1"/>
          <p:nvPr>
            <p:ph idx="4" type="title"/>
          </p:nvPr>
        </p:nvSpPr>
        <p:spPr>
          <a:xfrm>
            <a:off x="7135325" y="3197350"/>
            <a:ext cx="17274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TRIET PHAM</a:t>
            </a:r>
            <a:endParaRPr/>
          </a:p>
        </p:txBody>
      </p:sp>
      <p:sp>
        <p:nvSpPr>
          <p:cNvPr id="391" name="Google Shape;391;p62"/>
          <p:cNvSpPr txBox="1"/>
          <p:nvPr>
            <p:ph idx="5" type="subTitle"/>
          </p:nvPr>
        </p:nvSpPr>
        <p:spPr>
          <a:xfrm>
            <a:off x="6950133" y="3448419"/>
            <a:ext cx="2030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phamt7@mail.uc.edu</a:t>
            </a:r>
            <a:endParaRPr/>
          </a:p>
        </p:txBody>
      </p:sp>
      <p:sp>
        <p:nvSpPr>
          <p:cNvPr id="392" name="Google Shape;392;p62"/>
          <p:cNvSpPr txBox="1"/>
          <p:nvPr>
            <p:ph type="title"/>
          </p:nvPr>
        </p:nvSpPr>
        <p:spPr>
          <a:xfrm>
            <a:off x="590750" y="3197350"/>
            <a:ext cx="23946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DARYN NGUYEN</a:t>
            </a:r>
            <a:endParaRPr/>
          </a:p>
        </p:txBody>
      </p:sp>
      <p:sp>
        <p:nvSpPr>
          <p:cNvPr id="393" name="Google Shape;393;p62"/>
          <p:cNvSpPr txBox="1"/>
          <p:nvPr>
            <p:ph idx="1" type="subTitle"/>
          </p:nvPr>
        </p:nvSpPr>
        <p:spPr>
          <a:xfrm>
            <a:off x="772850" y="3619200"/>
            <a:ext cx="2030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nguye7td@mail.uc.edu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2"/>
          <p:cNvSpPr txBox="1"/>
          <p:nvPr>
            <p:ph idx="2" type="title"/>
          </p:nvPr>
        </p:nvSpPr>
        <p:spPr>
          <a:xfrm>
            <a:off x="3316915" y="3197340"/>
            <a:ext cx="15330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BILLY LUU</a:t>
            </a:r>
            <a:endParaRPr/>
          </a:p>
        </p:txBody>
      </p:sp>
      <p:sp>
        <p:nvSpPr>
          <p:cNvPr id="395" name="Google Shape;395;p62"/>
          <p:cNvSpPr txBox="1"/>
          <p:nvPr>
            <p:ph idx="3" type="subTitle"/>
          </p:nvPr>
        </p:nvSpPr>
        <p:spPr>
          <a:xfrm>
            <a:off x="3229176" y="3509308"/>
            <a:ext cx="17274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luudh@mail.uc.edu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720000" y="1991875"/>
            <a:ext cx="4402200" cy="25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highlight>
                  <a:srgbClr val="FFD966"/>
                </a:highlight>
              </a:rPr>
              <a:t>PROBLEM</a:t>
            </a:r>
            <a:endParaRPr sz="45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SOLUTION</a:t>
            </a:r>
            <a:endParaRPr sz="71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01" name="Google Shape;401;p63"/>
          <p:cNvSpPr txBox="1"/>
          <p:nvPr>
            <p:ph idx="2" type="title"/>
          </p:nvPr>
        </p:nvSpPr>
        <p:spPr>
          <a:xfrm>
            <a:off x="720000" y="1304650"/>
            <a:ext cx="18768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 rotWithShape="1">
          <a:blip r:embed="rId3">
            <a:alphaModFix/>
          </a:blip>
          <a:srcRect b="0" l="9317" r="19991" t="0"/>
          <a:stretch/>
        </p:blipFill>
        <p:spPr>
          <a:xfrm>
            <a:off x="4830000" y="535000"/>
            <a:ext cx="4313999" cy="407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3"/>
          <p:cNvSpPr/>
          <p:nvPr/>
        </p:nvSpPr>
        <p:spPr>
          <a:xfrm>
            <a:off x="4326252" y="281650"/>
            <a:ext cx="1023000" cy="1023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719950" y="871425"/>
            <a:ext cx="42849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TRADITIONAL COOKER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PROBLEM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09" name="Google Shape;409;p64"/>
          <p:cNvSpPr txBox="1"/>
          <p:nvPr/>
        </p:nvSpPr>
        <p:spPr>
          <a:xfrm rot="-5400000">
            <a:off x="-626500" y="3775721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64"/>
          <p:cNvSpPr txBox="1"/>
          <p:nvPr/>
        </p:nvSpPr>
        <p:spPr>
          <a:xfrm rot="-5400000">
            <a:off x="-626500" y="1021897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4"/>
          <p:cNvSpPr txBox="1"/>
          <p:nvPr>
            <p:ph idx="1" type="body"/>
          </p:nvPr>
        </p:nvSpPr>
        <p:spPr>
          <a:xfrm>
            <a:off x="719950" y="1967013"/>
            <a:ext cx="41907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Easy to forget to turn on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Inconvenience for busy workers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Inconsistent quality of rice (human error)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osefin Sans"/>
                <a:ea typeface="Josefin Sans"/>
                <a:cs typeface="Josefin Sans"/>
                <a:sym typeface="Josefin Sans"/>
              </a:rPr>
              <a:t>Existing</a:t>
            </a:r>
            <a:r>
              <a:rPr b="1" lang="en" sz="2600">
                <a:latin typeface="Josefin Sans"/>
                <a:ea typeface="Josefin Sans"/>
                <a:cs typeface="Josefin Sans"/>
                <a:sym typeface="Josefin Sans"/>
              </a:rPr>
              <a:t> solutions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Slow cooker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Instant rice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Leftover rice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983" y="704763"/>
            <a:ext cx="2008258" cy="17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75" y="2745900"/>
            <a:ext cx="1819200" cy="18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948" y="2843425"/>
            <a:ext cx="2168324" cy="16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>
            <p:ph type="title"/>
          </p:nvPr>
        </p:nvSpPr>
        <p:spPr>
          <a:xfrm>
            <a:off x="719950" y="871425"/>
            <a:ext cx="42849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THESE SOLUTIONS’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PROBLEM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20" name="Google Shape;420;p65"/>
          <p:cNvSpPr txBox="1"/>
          <p:nvPr/>
        </p:nvSpPr>
        <p:spPr>
          <a:xfrm rot="-5400000">
            <a:off x="-626500" y="3775721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65"/>
          <p:cNvSpPr txBox="1"/>
          <p:nvPr/>
        </p:nvSpPr>
        <p:spPr>
          <a:xfrm rot="-5400000">
            <a:off x="-626500" y="1021897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65"/>
          <p:cNvSpPr txBox="1"/>
          <p:nvPr>
            <p:ph idx="1" type="body"/>
          </p:nvPr>
        </p:nvSpPr>
        <p:spPr>
          <a:xfrm>
            <a:off x="719950" y="2100850"/>
            <a:ext cx="47184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osefin Sans"/>
                <a:ea typeface="Josefin Sans"/>
                <a:cs typeface="Josefin Sans"/>
                <a:sym typeface="Josefin Sans"/>
              </a:rPr>
              <a:t>Slow cooker</a:t>
            </a:r>
            <a:r>
              <a:rPr lang="en" sz="1600"/>
              <a:t> </a:t>
            </a:r>
            <a:r>
              <a:rPr lang="en" sz="1600"/>
              <a:t> energy inefficiency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osefin Sans"/>
                <a:ea typeface="Josefin Sans"/>
                <a:cs typeface="Josefin Sans"/>
                <a:sym typeface="Josefin Sans"/>
              </a:rPr>
              <a:t>Instant rice </a:t>
            </a:r>
            <a:r>
              <a:rPr lang="en" sz="1600"/>
              <a:t>unfresh, undelicious</a:t>
            </a:r>
            <a:endParaRPr b="1" sz="2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osefin Sans"/>
                <a:ea typeface="Josefin Sans"/>
                <a:cs typeface="Josefin Sans"/>
                <a:sym typeface="Josefin Sans"/>
              </a:rPr>
              <a:t>Leftover rice </a:t>
            </a:r>
            <a:r>
              <a:rPr lang="en" sz="1600"/>
              <a:t>unhealthy,undelicious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125" y="569925"/>
            <a:ext cx="3400850" cy="190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362" y="2766752"/>
            <a:ext cx="3352062" cy="188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/>
          <p:nvPr/>
        </p:nvSpPr>
        <p:spPr>
          <a:xfrm>
            <a:off x="574032" y="973450"/>
            <a:ext cx="1127400" cy="11274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6"/>
          <p:cNvSpPr txBox="1"/>
          <p:nvPr>
            <p:ph type="title"/>
          </p:nvPr>
        </p:nvSpPr>
        <p:spPr>
          <a:xfrm>
            <a:off x="3468400" y="624800"/>
            <a:ext cx="54816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SMICE</a:t>
            </a:r>
            <a:endParaRPr sz="41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SMART-COOKER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31" name="Google Shape;431;p66"/>
          <p:cNvSpPr txBox="1"/>
          <p:nvPr>
            <p:ph idx="1" type="subTitle"/>
          </p:nvPr>
        </p:nvSpPr>
        <p:spPr>
          <a:xfrm>
            <a:off x="2476751" y="2270400"/>
            <a:ext cx="74649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ingredients containers connected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remote control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accurate customized portion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automatic turn on mode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water level recommendation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66"/>
          <p:cNvSpPr txBox="1"/>
          <p:nvPr>
            <p:ph idx="1" type="subTitle"/>
          </p:nvPr>
        </p:nvSpPr>
        <p:spPr>
          <a:xfrm>
            <a:off x="113760" y="2055200"/>
            <a:ext cx="4074600" cy="12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reliable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accurate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automatic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convenient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energy-saving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6"/>
          <p:cNvSpPr/>
          <p:nvPr/>
        </p:nvSpPr>
        <p:spPr>
          <a:xfrm rot="2147898">
            <a:off x="280320" y="1483606"/>
            <a:ext cx="3442442" cy="3410987"/>
          </a:xfrm>
          <a:prstGeom prst="arc">
            <a:avLst>
              <a:gd fmla="val 12154169" name="adj1"/>
              <a:gd fmla="val 20244899" name="adj2"/>
            </a:avLst>
          </a:prstGeom>
          <a:noFill/>
          <a:ln cap="flat" cmpd="sng" w="19050">
            <a:solidFill>
              <a:srgbClr val="FFD9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719950" y="871425"/>
            <a:ext cx="42849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REASONS FOR CHOOSING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966"/>
                </a:highlight>
              </a:rPr>
              <a:t>SMICE</a:t>
            </a:r>
            <a:endParaRPr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39" name="Google Shape;439;p67"/>
          <p:cNvSpPr txBox="1"/>
          <p:nvPr/>
        </p:nvSpPr>
        <p:spPr>
          <a:xfrm rot="-5400000">
            <a:off x="-626500" y="3775721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 rot="-5400000">
            <a:off x="-626500" y="1021897"/>
            <a:ext cx="18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719950" y="2100850"/>
            <a:ext cx="4718400" cy="27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Josefin Sans"/>
                <a:ea typeface="Josefin Sans"/>
                <a:cs typeface="Josefin Sans"/>
                <a:sym typeface="Josefin Sans"/>
              </a:rPr>
              <a:t>remote control </a:t>
            </a:r>
            <a:endParaRPr b="1"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→ convenience, productivity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Josefin Sans"/>
                <a:ea typeface="Josefin Sans"/>
                <a:cs typeface="Josefin Sans"/>
                <a:sym typeface="Josefin Sans"/>
              </a:rPr>
              <a:t>automation </a:t>
            </a:r>
            <a:endParaRPr b="1"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→ accuracy, efficiency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parenting easier 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425" y="871425"/>
            <a:ext cx="33242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825" y="2603275"/>
            <a:ext cx="22574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8"/>
          <p:cNvSpPr txBox="1"/>
          <p:nvPr>
            <p:ph type="title"/>
          </p:nvPr>
        </p:nvSpPr>
        <p:spPr>
          <a:xfrm>
            <a:off x="407400" y="1877425"/>
            <a:ext cx="83292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PRODUCT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</a:t>
            </a:r>
            <a:r>
              <a:rPr lang="en" sz="5000">
                <a:solidFill>
                  <a:schemeClr val="dk1"/>
                </a:solidFill>
                <a:highlight>
                  <a:srgbClr val="FFD966"/>
                </a:highlight>
              </a:rPr>
              <a:t>FUNCTION &amp; FEATURES</a:t>
            </a:r>
            <a:endParaRPr sz="5000">
              <a:solidFill>
                <a:schemeClr val="dk1"/>
              </a:solidFill>
              <a:highlight>
                <a:srgbClr val="FFD966"/>
              </a:highlight>
            </a:endParaRPr>
          </a:p>
        </p:txBody>
      </p:sp>
      <p:sp>
        <p:nvSpPr>
          <p:cNvPr id="449" name="Google Shape;449;p68"/>
          <p:cNvSpPr txBox="1"/>
          <p:nvPr>
            <p:ph idx="2" type="title"/>
          </p:nvPr>
        </p:nvSpPr>
        <p:spPr>
          <a:xfrm>
            <a:off x="3633600" y="619375"/>
            <a:ext cx="18768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9"/>
          <p:cNvSpPr txBox="1"/>
          <p:nvPr>
            <p:ph type="title"/>
          </p:nvPr>
        </p:nvSpPr>
        <p:spPr>
          <a:xfrm>
            <a:off x="577415" y="1920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455" name="Google Shape;455;p69"/>
          <p:cNvSpPr txBox="1"/>
          <p:nvPr>
            <p:ph idx="2" type="title"/>
          </p:nvPr>
        </p:nvSpPr>
        <p:spPr>
          <a:xfrm>
            <a:off x="3177984" y="19204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HEATER</a:t>
            </a:r>
            <a:endParaRPr/>
          </a:p>
        </p:txBody>
      </p:sp>
      <p:sp>
        <p:nvSpPr>
          <p:cNvPr id="456" name="Google Shape;456;p69"/>
          <p:cNvSpPr txBox="1"/>
          <p:nvPr>
            <p:ph idx="4" type="title"/>
          </p:nvPr>
        </p:nvSpPr>
        <p:spPr>
          <a:xfrm>
            <a:off x="621877" y="3188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APP</a:t>
            </a:r>
            <a:endParaRPr/>
          </a:p>
        </p:txBody>
      </p:sp>
      <p:sp>
        <p:nvSpPr>
          <p:cNvPr id="457" name="Google Shape;457;p69"/>
          <p:cNvSpPr txBox="1"/>
          <p:nvPr>
            <p:ph idx="6" type="title"/>
          </p:nvPr>
        </p:nvSpPr>
        <p:spPr>
          <a:xfrm>
            <a:off x="3177972" y="3188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SENSOR</a:t>
            </a:r>
            <a:endParaRPr/>
          </a:p>
        </p:txBody>
      </p:sp>
      <p:sp>
        <p:nvSpPr>
          <p:cNvPr id="458" name="Google Shape;458;p69"/>
          <p:cNvSpPr txBox="1"/>
          <p:nvPr>
            <p:ph idx="8" type="title"/>
          </p:nvPr>
        </p:nvSpPr>
        <p:spPr>
          <a:xfrm>
            <a:off x="5680262" y="1920425"/>
            <a:ext cx="29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STICK INNER POT</a:t>
            </a:r>
            <a:endParaRPr/>
          </a:p>
        </p:txBody>
      </p:sp>
      <p:sp>
        <p:nvSpPr>
          <p:cNvPr id="459" name="Google Shape;459;p69"/>
          <p:cNvSpPr txBox="1"/>
          <p:nvPr>
            <p:ph idx="13" type="title"/>
          </p:nvPr>
        </p:nvSpPr>
        <p:spPr>
          <a:xfrm>
            <a:off x="5548850" y="3188475"/>
            <a:ext cx="354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CONNECTION</a:t>
            </a:r>
            <a:endParaRPr/>
          </a:p>
        </p:txBody>
      </p:sp>
      <p:sp>
        <p:nvSpPr>
          <p:cNvPr id="460" name="Google Shape;460;p6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vil Engineering Business Plan by Slidesgo">
  <a:themeElements>
    <a:clrScheme name="Simple Light">
      <a:dk1>
        <a:srgbClr val="292828"/>
      </a:dk1>
      <a:lt1>
        <a:srgbClr val="FFFFFF"/>
      </a:lt1>
      <a:dk2>
        <a:srgbClr val="B7B7B7"/>
      </a:dk2>
      <a:lt2>
        <a:srgbClr val="BF9000"/>
      </a:lt2>
      <a:accent1>
        <a:srgbClr val="FFD966"/>
      </a:accent1>
      <a:accent2>
        <a:srgbClr val="FFE5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vil Engineering Business Plan by Slidesgo">
  <a:themeElements>
    <a:clrScheme name="Simple Light">
      <a:dk1>
        <a:srgbClr val="292828"/>
      </a:dk1>
      <a:lt1>
        <a:srgbClr val="FFFFFF"/>
      </a:lt1>
      <a:dk2>
        <a:srgbClr val="B7B7B7"/>
      </a:dk2>
      <a:lt2>
        <a:srgbClr val="BF9000"/>
      </a:lt2>
      <a:accent1>
        <a:srgbClr val="FFD966"/>
      </a:accent1>
      <a:accent2>
        <a:srgbClr val="FFE5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